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9" r:id="rId2"/>
    <p:sldId id="407" r:id="rId3"/>
    <p:sldId id="303" r:id="rId4"/>
    <p:sldId id="406" r:id="rId5"/>
    <p:sldId id="306" r:id="rId6"/>
    <p:sldId id="305" r:id="rId7"/>
    <p:sldId id="263" r:id="rId8"/>
    <p:sldId id="260" r:id="rId9"/>
    <p:sldId id="261" r:id="rId10"/>
    <p:sldId id="262" r:id="rId11"/>
    <p:sldId id="265" r:id="rId12"/>
    <p:sldId id="264"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92" r:id="rId63"/>
    <p:sldId id="393" r:id="rId64"/>
    <p:sldId id="394" r:id="rId65"/>
    <p:sldId id="395" r:id="rId66"/>
    <p:sldId id="396" r:id="rId67"/>
    <p:sldId id="397" r:id="rId68"/>
    <p:sldId id="398" r:id="rId69"/>
    <p:sldId id="321" r:id="rId70"/>
    <p:sldId id="322" r:id="rId71"/>
    <p:sldId id="399" r:id="rId72"/>
    <p:sldId id="400" r:id="rId73"/>
    <p:sldId id="401" r:id="rId74"/>
    <p:sldId id="402" r:id="rId75"/>
    <p:sldId id="403" r:id="rId76"/>
    <p:sldId id="404" r:id="rId77"/>
    <p:sldId id="405" r:id="rId78"/>
    <p:sldId id="39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8"/>
    <p:restoredTop sz="94655"/>
  </p:normalViewPr>
  <p:slideViewPr>
    <p:cSldViewPr snapToGrid="0">
      <p:cViewPr>
        <p:scale>
          <a:sx n="110" d="100"/>
          <a:sy n="110" d="100"/>
        </p:scale>
        <p:origin x="800"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42180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23</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33</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36</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50068"/>
            <a:ext cx="6132910" cy="6132910"/>
          </a:xfrm>
          <a:prstGeom prst="rect">
            <a:avLst/>
          </a:prstGeom>
        </p:spPr>
      </p:pic>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90601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Today is </a:t>
            </a:r>
            <a:br>
              <a:rPr lang="en-US" b="1" dirty="0"/>
            </a:br>
            <a:r>
              <a:rPr lang="en-US" b="1" dirty="0">
                <a:solidFill>
                  <a:schemeClr val="tx1">
                    <a:lumMod val="50000"/>
                    <a:lumOff val="50000"/>
                  </a:schemeClr>
                </a:solidFill>
              </a:rPr>
              <a:t>April 4</a:t>
            </a:r>
            <a:r>
              <a:rPr lang="en-US" b="1" baseline="30000" dirty="0">
                <a:solidFill>
                  <a:schemeClr val="tx1">
                    <a:lumMod val="50000"/>
                    <a:lumOff val="50000"/>
                  </a:schemeClr>
                </a:solidFill>
              </a:rPr>
              <a:t>th</a:t>
            </a:r>
            <a:r>
              <a:rPr lang="en-US" b="1" dirty="0">
                <a:solidFill>
                  <a:schemeClr val="tx1">
                    <a:lumMod val="50000"/>
                    <a:lumOff val="50000"/>
                  </a:schemeClr>
                </a:solidFill>
              </a:rPr>
              <a:t> 2024 – 1:30pm MST</a:t>
            </a:r>
          </a:p>
        </p:txBody>
      </p:sp>
    </p:spTree>
    <p:extLst>
      <p:ext uri="{BB962C8B-B14F-4D97-AF65-F5344CB8AC3E}">
        <p14:creationId xmlns:p14="http://schemas.microsoft.com/office/powerpoint/2010/main" val="268656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3120734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cxnSp>
        <p:nvCxnSpPr>
          <p:cNvPr id="5" name="Straight Connector 4">
            <a:extLst>
              <a:ext uri="{FF2B5EF4-FFF2-40B4-BE49-F238E27FC236}">
                <a16:creationId xmlns:a16="http://schemas.microsoft.com/office/drawing/2014/main" id="{BC59C07D-59E3-CD98-9666-E7D94E5ED4D6}"/>
              </a:ext>
            </a:extLst>
          </p:cNvPr>
          <p:cNvCxnSpPr>
            <a:cxnSpLocks/>
          </p:cNvCxnSpPr>
          <p:nvPr/>
        </p:nvCxnSpPr>
        <p:spPr>
          <a:xfrm>
            <a:off x="5537235" y="887653"/>
            <a:ext cx="118765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6A7560F-3BB6-0588-537A-1A6C2CCCDC51}"/>
              </a:ext>
            </a:extLst>
          </p:cNvPr>
          <p:cNvCxnSpPr>
            <a:cxnSpLocks/>
          </p:cNvCxnSpPr>
          <p:nvPr/>
        </p:nvCxnSpPr>
        <p:spPr>
          <a:xfrm>
            <a:off x="3502020" y="1202098"/>
            <a:ext cx="75746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BAD3378-7A57-8C62-AF4E-D208265C44BA}"/>
              </a:ext>
            </a:extLst>
          </p:cNvPr>
          <p:cNvCxnSpPr>
            <a:cxnSpLocks/>
          </p:cNvCxnSpPr>
          <p:nvPr/>
        </p:nvCxnSpPr>
        <p:spPr>
          <a:xfrm>
            <a:off x="4626693" y="1202098"/>
            <a:ext cx="80183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5D2DC88-22D0-CD26-CFE1-6A76FF9F9C5D}"/>
              </a:ext>
            </a:extLst>
          </p:cNvPr>
          <p:cNvCxnSpPr>
            <a:cxnSpLocks/>
          </p:cNvCxnSpPr>
          <p:nvPr/>
        </p:nvCxnSpPr>
        <p:spPr>
          <a:xfrm>
            <a:off x="5820815" y="1202098"/>
            <a:ext cx="90407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118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Tree>
    <p:extLst>
      <p:ext uri="{BB962C8B-B14F-4D97-AF65-F5344CB8AC3E}">
        <p14:creationId xmlns:p14="http://schemas.microsoft.com/office/powerpoint/2010/main" val="1959420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Tree>
    <p:extLst>
      <p:ext uri="{BB962C8B-B14F-4D97-AF65-F5344CB8AC3E}">
        <p14:creationId xmlns:p14="http://schemas.microsoft.com/office/powerpoint/2010/main" val="1140039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Tree>
    <p:extLst>
      <p:ext uri="{BB962C8B-B14F-4D97-AF65-F5344CB8AC3E}">
        <p14:creationId xmlns:p14="http://schemas.microsoft.com/office/powerpoint/2010/main" val="3106946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Tree>
    <p:extLst>
      <p:ext uri="{BB962C8B-B14F-4D97-AF65-F5344CB8AC3E}">
        <p14:creationId xmlns:p14="http://schemas.microsoft.com/office/powerpoint/2010/main" val="2522837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Tree>
    <p:extLst>
      <p:ext uri="{BB962C8B-B14F-4D97-AF65-F5344CB8AC3E}">
        <p14:creationId xmlns:p14="http://schemas.microsoft.com/office/powerpoint/2010/main" val="1382465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Tree>
    <p:extLst>
      <p:ext uri="{BB962C8B-B14F-4D97-AF65-F5344CB8AC3E}">
        <p14:creationId xmlns:p14="http://schemas.microsoft.com/office/powerpoint/2010/main" val="251113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Tree>
    <p:extLst>
      <p:ext uri="{BB962C8B-B14F-4D97-AF65-F5344CB8AC3E}">
        <p14:creationId xmlns:p14="http://schemas.microsoft.com/office/powerpoint/2010/main" val="1854864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cxnSp>
        <p:nvCxnSpPr>
          <p:cNvPr id="4" name="Straight Connector 3">
            <a:extLst>
              <a:ext uri="{FF2B5EF4-FFF2-40B4-BE49-F238E27FC236}">
                <a16:creationId xmlns:a16="http://schemas.microsoft.com/office/drawing/2014/main" id="{6CC44E36-EEAF-731F-3911-D231174B9B14}"/>
              </a:ext>
            </a:extLst>
          </p:cNvPr>
          <p:cNvCxnSpPr>
            <a:cxnSpLocks/>
          </p:cNvCxnSpPr>
          <p:nvPr/>
        </p:nvCxnSpPr>
        <p:spPr>
          <a:xfrm>
            <a:off x="5643962" y="2359567"/>
            <a:ext cx="3170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725CF0E-645C-D427-FEA6-3C778F583D46}"/>
              </a:ext>
            </a:extLst>
          </p:cNvPr>
          <p:cNvCxnSpPr>
            <a:cxnSpLocks/>
          </p:cNvCxnSpPr>
          <p:nvPr/>
        </p:nvCxnSpPr>
        <p:spPr>
          <a:xfrm>
            <a:off x="6363522" y="2359567"/>
            <a:ext cx="8590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E74066-1023-FF91-D4AF-D1C0BED0D395}"/>
              </a:ext>
            </a:extLst>
          </p:cNvPr>
          <p:cNvCxnSpPr>
            <a:cxnSpLocks/>
          </p:cNvCxnSpPr>
          <p:nvPr/>
        </p:nvCxnSpPr>
        <p:spPr>
          <a:xfrm>
            <a:off x="6096000" y="2604564"/>
            <a:ext cx="70991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81FAE98-3F56-4582-76E1-1347B783DA46}"/>
              </a:ext>
            </a:extLst>
          </p:cNvPr>
          <p:cNvSpPr txBox="1"/>
          <p:nvPr/>
        </p:nvSpPr>
        <p:spPr>
          <a:xfrm>
            <a:off x="9395124" y="2189065"/>
            <a:ext cx="2818697" cy="830997"/>
          </a:xfrm>
          <a:prstGeom prst="rect">
            <a:avLst/>
          </a:prstGeom>
          <a:noFill/>
        </p:spPr>
        <p:txBody>
          <a:bodyPr wrap="square">
            <a:spAutoFit/>
          </a:bodyPr>
          <a:lstStyle/>
          <a:p>
            <a:pPr algn="ctr"/>
            <a:r>
              <a:rPr lang="en-US" sz="2400" b="0" i="0" strike="sngStrike" dirty="0">
                <a:solidFill>
                  <a:srgbClr val="C00000"/>
                </a:solidFill>
                <a:effectLst/>
                <a:highlight>
                  <a:srgbClr val="FFFFFF"/>
                </a:highlight>
                <a:latin typeface="-apple-system"/>
              </a:rPr>
              <a:t>File Upload</a:t>
            </a:r>
            <a:br>
              <a:rPr lang="en-US" sz="2400" b="0" i="0" strike="sngStrike" dirty="0">
                <a:solidFill>
                  <a:srgbClr val="C00000"/>
                </a:solidFill>
                <a:effectLst/>
                <a:highlight>
                  <a:srgbClr val="FFFFFF"/>
                </a:highlight>
                <a:latin typeface="-apple-system"/>
              </a:rPr>
            </a:br>
            <a:r>
              <a:rPr lang="en-US" sz="2400" b="0" i="0" strike="sngStrike" dirty="0">
                <a:solidFill>
                  <a:srgbClr val="C00000"/>
                </a:solidFill>
                <a:effectLst/>
                <a:highlight>
                  <a:srgbClr val="FFFFFF"/>
                </a:highlight>
                <a:latin typeface="-apple-system"/>
              </a:rPr>
              <a:t>Database</a:t>
            </a:r>
          </a:p>
        </p:txBody>
      </p:sp>
    </p:spTree>
    <p:extLst>
      <p:ext uri="{BB962C8B-B14F-4D97-AF65-F5344CB8AC3E}">
        <p14:creationId xmlns:p14="http://schemas.microsoft.com/office/powerpoint/2010/main" val="2129068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0"/>
            <a:ext cx="11917679" cy="70071239"/>
          </a:xfrm>
          <a:prstGeom prst="rect">
            <a:avLst/>
          </a:prstGeom>
        </p:spPr>
      </p:pic>
    </p:spTree>
    <p:extLst>
      <p:ext uri="{BB962C8B-B14F-4D97-AF65-F5344CB8AC3E}">
        <p14:creationId xmlns:p14="http://schemas.microsoft.com/office/powerpoint/2010/main" val="41982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17160949"/>
            <a:ext cx="11917679" cy="70071239"/>
          </a:xfrm>
          <a:prstGeom prst="rect">
            <a:avLst/>
          </a:prstGeom>
        </p:spPr>
      </p:pic>
    </p:spTree>
    <p:extLst>
      <p:ext uri="{BB962C8B-B14F-4D97-AF65-F5344CB8AC3E}">
        <p14:creationId xmlns:p14="http://schemas.microsoft.com/office/powerpoint/2010/main" val="110198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452236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9247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42657824"/>
            <a:ext cx="11917679" cy="70071239"/>
          </a:xfrm>
          <a:prstGeom prst="rect">
            <a:avLst/>
          </a:prstGeom>
        </p:spPr>
      </p:pic>
    </p:spTree>
    <p:extLst>
      <p:ext uri="{BB962C8B-B14F-4D97-AF65-F5344CB8AC3E}">
        <p14:creationId xmlns:p14="http://schemas.microsoft.com/office/powerpoint/2010/main" val="346027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2332338"/>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dirty="0"/>
              <a:t>Please connect on LinkedIn</a:t>
            </a:r>
          </a:p>
        </p:txBody>
      </p:sp>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2278</TotalTime>
  <Words>1664</Words>
  <Application>Microsoft Macintosh PowerPoint</Application>
  <PresentationFormat>Widescreen</PresentationFormat>
  <Paragraphs>396</Paragraphs>
  <Slides>78</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Resources</vt:lpstr>
      <vt:lpstr>Today is  April 4th 2024 – 1:30pm MST</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PowerPoint Presentation</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10</cp:revision>
  <dcterms:created xsi:type="dcterms:W3CDTF">2024-04-01T19:18:34Z</dcterms:created>
  <dcterms:modified xsi:type="dcterms:W3CDTF">2024-04-03T09:16:40Z</dcterms:modified>
</cp:coreProperties>
</file>